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10799763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826" autoAdjust="0"/>
  </p:normalViewPr>
  <p:slideViewPr>
    <p:cSldViewPr snapToGrid="0">
      <p:cViewPr varScale="1">
        <p:scale>
          <a:sx n="50" d="100"/>
          <a:sy n="50" d="100"/>
        </p:scale>
        <p:origin x="212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767462"/>
            <a:ext cx="9179799" cy="3759917"/>
          </a:xfrm>
        </p:spPr>
        <p:txBody>
          <a:bodyPr anchor="b"/>
          <a:lstStyle>
            <a:lvl1pPr algn="ctr">
              <a:defRPr sz="708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5672376"/>
            <a:ext cx="8099822" cy="2607442"/>
          </a:xfrm>
        </p:spPr>
        <p:txBody>
          <a:bodyPr/>
          <a:lstStyle>
            <a:lvl1pPr marL="0" indent="0" algn="ctr">
              <a:buNone/>
              <a:defRPr sz="2835"/>
            </a:lvl1pPr>
            <a:lvl2pPr marL="539999" indent="0" algn="ctr">
              <a:buNone/>
              <a:defRPr sz="2362"/>
            </a:lvl2pPr>
            <a:lvl3pPr marL="1079998" indent="0" algn="ctr">
              <a:buNone/>
              <a:defRPr sz="2126"/>
            </a:lvl3pPr>
            <a:lvl4pPr marL="1619997" indent="0" algn="ctr">
              <a:buNone/>
              <a:defRPr sz="1890"/>
            </a:lvl4pPr>
            <a:lvl5pPr marL="2159996" indent="0" algn="ctr">
              <a:buNone/>
              <a:defRPr sz="1890"/>
            </a:lvl5pPr>
            <a:lvl6pPr marL="2699995" indent="0" algn="ctr">
              <a:buNone/>
              <a:defRPr sz="1890"/>
            </a:lvl6pPr>
            <a:lvl7pPr marL="3239994" indent="0" algn="ctr">
              <a:buNone/>
              <a:defRPr sz="1890"/>
            </a:lvl7pPr>
            <a:lvl8pPr marL="3779992" indent="0" algn="ctr">
              <a:buNone/>
              <a:defRPr sz="1890"/>
            </a:lvl8pPr>
            <a:lvl9pPr marL="4319991" indent="0" algn="ctr">
              <a:buNone/>
              <a:defRPr sz="189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5315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545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574987"/>
            <a:ext cx="2328699" cy="91523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574987"/>
            <a:ext cx="6851100" cy="91523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1729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313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2692444"/>
            <a:ext cx="9314796" cy="4492401"/>
          </a:xfrm>
        </p:spPr>
        <p:txBody>
          <a:bodyPr anchor="b"/>
          <a:lstStyle>
            <a:lvl1pPr>
              <a:defRPr sz="708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7227345"/>
            <a:ext cx="9314796" cy="2362447"/>
          </a:xfrm>
        </p:spPr>
        <p:txBody>
          <a:bodyPr/>
          <a:lstStyle>
            <a:lvl1pPr marL="0" indent="0">
              <a:buNone/>
              <a:defRPr sz="2835">
                <a:solidFill>
                  <a:schemeClr val="tx1"/>
                </a:solidFill>
              </a:defRPr>
            </a:lvl1pPr>
            <a:lvl2pPr marL="539999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2pPr>
            <a:lvl3pPr marL="1079998" indent="0">
              <a:buNone/>
              <a:defRPr sz="2126">
                <a:solidFill>
                  <a:schemeClr val="tx1">
                    <a:tint val="75000"/>
                  </a:schemeClr>
                </a:solidFill>
              </a:defRPr>
            </a:lvl3pPr>
            <a:lvl4pPr marL="161999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4pPr>
            <a:lvl5pPr marL="2159996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5pPr>
            <a:lvl6pPr marL="2699995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6pPr>
            <a:lvl7pPr marL="3239994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7pPr>
            <a:lvl8pPr marL="3779992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8pPr>
            <a:lvl9pPr marL="4319991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8387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2874937"/>
            <a:ext cx="4589899" cy="685235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2874937"/>
            <a:ext cx="4589899" cy="685235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5905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574990"/>
            <a:ext cx="9314796" cy="208745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2647443"/>
            <a:ext cx="4568805" cy="129747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3944914"/>
            <a:ext cx="4568805" cy="58023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2647443"/>
            <a:ext cx="4591306" cy="129747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3944914"/>
            <a:ext cx="4591306" cy="58023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22-11-22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9459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22-11-22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4826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22-11-22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6434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719984"/>
            <a:ext cx="3483205" cy="2519945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554968"/>
            <a:ext cx="5467380" cy="7674832"/>
          </a:xfrm>
        </p:spPr>
        <p:txBody>
          <a:bodyPr/>
          <a:lstStyle>
            <a:lvl1pPr>
              <a:defRPr sz="3780"/>
            </a:lvl1pPr>
            <a:lvl2pPr>
              <a:defRPr sz="3307"/>
            </a:lvl2pPr>
            <a:lvl3pPr>
              <a:defRPr sz="2835"/>
            </a:lvl3pPr>
            <a:lvl4pPr>
              <a:defRPr sz="2362"/>
            </a:lvl4pPr>
            <a:lvl5pPr>
              <a:defRPr sz="2362"/>
            </a:lvl5pPr>
            <a:lvl6pPr>
              <a:defRPr sz="2362"/>
            </a:lvl6pPr>
            <a:lvl7pPr>
              <a:defRPr sz="2362"/>
            </a:lvl7pPr>
            <a:lvl8pPr>
              <a:defRPr sz="2362"/>
            </a:lvl8pPr>
            <a:lvl9pPr>
              <a:defRPr sz="2362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3239929"/>
            <a:ext cx="3483205" cy="6002369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1901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719984"/>
            <a:ext cx="3483205" cy="2519945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554968"/>
            <a:ext cx="5467380" cy="7674832"/>
          </a:xfrm>
        </p:spPr>
        <p:txBody>
          <a:bodyPr anchor="t"/>
          <a:lstStyle>
            <a:lvl1pPr marL="0" indent="0">
              <a:buNone/>
              <a:defRPr sz="3780"/>
            </a:lvl1pPr>
            <a:lvl2pPr marL="539999" indent="0">
              <a:buNone/>
              <a:defRPr sz="3307"/>
            </a:lvl2pPr>
            <a:lvl3pPr marL="1079998" indent="0">
              <a:buNone/>
              <a:defRPr sz="2835"/>
            </a:lvl3pPr>
            <a:lvl4pPr marL="1619997" indent="0">
              <a:buNone/>
              <a:defRPr sz="2362"/>
            </a:lvl4pPr>
            <a:lvl5pPr marL="2159996" indent="0">
              <a:buNone/>
              <a:defRPr sz="2362"/>
            </a:lvl5pPr>
            <a:lvl6pPr marL="2699995" indent="0">
              <a:buNone/>
              <a:defRPr sz="2362"/>
            </a:lvl6pPr>
            <a:lvl7pPr marL="3239994" indent="0">
              <a:buNone/>
              <a:defRPr sz="2362"/>
            </a:lvl7pPr>
            <a:lvl8pPr marL="3779992" indent="0">
              <a:buNone/>
              <a:defRPr sz="2362"/>
            </a:lvl8pPr>
            <a:lvl9pPr marL="4319991" indent="0">
              <a:buNone/>
              <a:defRPr sz="2362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3239929"/>
            <a:ext cx="3483205" cy="6002369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3871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574990"/>
            <a:ext cx="9314796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2874937"/>
            <a:ext cx="9314796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10009783"/>
            <a:ext cx="2429947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18391B-B602-44E7-8AF2-C9595FA0A2C0}" type="datetimeFigureOut">
              <a:rPr lang="ko-KR" altLang="en-US" smtClean="0"/>
              <a:t>22-11-22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10009783"/>
            <a:ext cx="364492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10009783"/>
            <a:ext cx="2429947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6174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079998" rtl="0" eaLnBrk="1" latinLnBrk="1" hangingPunct="1">
        <a:lnSpc>
          <a:spcPct val="90000"/>
        </a:lnSpc>
        <a:spcBef>
          <a:spcPct val="0"/>
        </a:spcBef>
        <a:buNone/>
        <a:defRPr sz="51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9999" indent="-269999" algn="l" defTabSz="1079998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09998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349997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3pPr>
      <a:lvl4pPr marL="1889996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429995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969994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509993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4049992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589991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1pPr>
      <a:lvl2pPr marL="539999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2pPr>
      <a:lvl3pPr marL="1079998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3pPr>
      <a:lvl4pPr marL="1619997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159996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699995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239994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3779992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319991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3CB9BA87-3480-88E7-8745-8E54848A5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2538" y="535763"/>
            <a:ext cx="4863084" cy="379780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1F0E49F-4BEF-D0E1-EC28-294403D30B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43505" y="535763"/>
            <a:ext cx="4863084" cy="379780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653B642-EE05-CCE1-D996-298B8B1E6B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2538" y="4525100"/>
            <a:ext cx="4744212" cy="379628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01CAC844-DB30-B820-F65E-418370087F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54974" y="4525100"/>
            <a:ext cx="4744212" cy="379780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4239E4-96A4-5728-AD05-11F93F576B5F}"/>
              </a:ext>
            </a:extLst>
          </p:cNvPr>
          <p:cNvSpPr txBox="1"/>
          <p:nvPr/>
        </p:nvSpPr>
        <p:spPr>
          <a:xfrm>
            <a:off x="127862" y="1"/>
            <a:ext cx="509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ko-KR" altLang="en-US" sz="3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441121-5A6F-0EE3-6A12-A75302180605}"/>
              </a:ext>
            </a:extLst>
          </p:cNvPr>
          <p:cNvSpPr txBox="1"/>
          <p:nvPr/>
        </p:nvSpPr>
        <p:spPr>
          <a:xfrm>
            <a:off x="5245622" y="0"/>
            <a:ext cx="509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ko-KR" altLang="en-US" sz="3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1BFECE-9CBB-6FD0-E51D-E7763CF04236}"/>
              </a:ext>
            </a:extLst>
          </p:cNvPr>
          <p:cNvSpPr txBox="1"/>
          <p:nvPr/>
        </p:nvSpPr>
        <p:spPr>
          <a:xfrm>
            <a:off x="127862" y="4149567"/>
            <a:ext cx="509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lang="ko-KR" altLang="en-US" sz="3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765EE1-579B-3836-AFCE-381877C4ADF0}"/>
              </a:ext>
            </a:extLst>
          </p:cNvPr>
          <p:cNvSpPr txBox="1"/>
          <p:nvPr/>
        </p:nvSpPr>
        <p:spPr>
          <a:xfrm>
            <a:off x="5245622" y="4149566"/>
            <a:ext cx="509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lang="ko-KR" altLang="en-US" sz="3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19598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</TotalTime>
  <Words>4</Words>
  <Application>Microsoft Office PowerPoint</Application>
  <PresentationFormat>사용자 지정</PresentationFormat>
  <Paragraphs>4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유현우[ 학부재학 / 생명공학부 ]</dc:creator>
  <cp:lastModifiedBy>유현우[ 학부재학 / 생명공학부 ]</cp:lastModifiedBy>
  <cp:revision>6</cp:revision>
  <dcterms:created xsi:type="dcterms:W3CDTF">2022-09-23T08:56:40Z</dcterms:created>
  <dcterms:modified xsi:type="dcterms:W3CDTF">2022-11-22T04:50:00Z</dcterms:modified>
</cp:coreProperties>
</file>

<file path=docProps/thumbnail.jpeg>
</file>